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mv" ContentType="video/x-ms-wmv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305" r:id="rId1"/>
  </p:sldMasterIdLst>
  <p:notesMasterIdLst>
    <p:notesMasterId r:id="rId14"/>
  </p:notesMasterIdLst>
  <p:handoutMasterIdLst>
    <p:handoutMasterId r:id="rId15"/>
  </p:handoutMasterIdLst>
  <p:sldIdLst>
    <p:sldId id="283" r:id="rId2"/>
    <p:sldId id="256" r:id="rId3"/>
    <p:sldId id="274" r:id="rId4"/>
    <p:sldId id="278" r:id="rId5"/>
    <p:sldId id="275" r:id="rId6"/>
    <p:sldId id="263" r:id="rId7"/>
    <p:sldId id="277" r:id="rId8"/>
    <p:sldId id="269" r:id="rId9"/>
    <p:sldId id="264" r:id="rId10"/>
    <p:sldId id="282" r:id="rId11"/>
    <p:sldId id="262" r:id="rId12"/>
    <p:sldId id="284" r:id="rId13"/>
  </p:sldIdLst>
  <p:sldSz cx="9144000" cy="6858000" type="screen4x3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105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702D40EC-B2B1-4FB6-B608-9B6030E41127}" type="datetimeFigureOut">
              <a:rPr lang="en-US" smtClean="0"/>
              <a:t>2/21/2012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5FF57F1B-F661-4D76-A49B-B85B091345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019397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A551744B-F099-41F3-A5C6-1F238C55E425}" type="datetimeFigureOut">
              <a:rPr lang="en-US" smtClean="0"/>
              <a:t>2/21/2012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129AB0B4-D118-48E0-B84C-1426C70365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72214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077768-21C8-4125-A345-258E48D2EED0}" type="slidenum">
              <a:rPr lang="en-US" smtClean="0"/>
              <a:pPr/>
              <a:t>8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3211301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AB7DA1-AFF6-41A0-804D-8AAA97E496E9}" type="datetimeFigureOut">
              <a:rPr lang="en-US" smtClean="0"/>
              <a:t>2/21/2012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080F9B-5D87-4CDA-8994-D3B6970BFB3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AB7DA1-AFF6-41A0-804D-8AAA97E496E9}" type="datetimeFigureOut">
              <a:rPr lang="en-US" smtClean="0"/>
              <a:t>2/21/2012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080F9B-5D87-4CDA-8994-D3B6970BFB3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AB7DA1-AFF6-41A0-804D-8AAA97E496E9}" type="datetimeFigureOut">
              <a:rPr lang="en-US" smtClean="0"/>
              <a:t>2/21/2012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080F9B-5D87-4CDA-8994-D3B6970BFB34}" type="slidenum">
              <a:rPr lang="en-US" smtClean="0"/>
              <a:t>‹#›</a:t>
            </a:fld>
            <a:endParaRPr lang="en-US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Title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30"/>
          <p:cNvSpPr>
            <a:spLocks noGrp="1"/>
          </p:cNvSpPr>
          <p:nvPr>
            <p:ph sz="half" idx="1"/>
          </p:nvPr>
        </p:nvSpPr>
        <p:spPr>
          <a:xfrm>
            <a:off x="457200" y="1676400"/>
            <a:ext cx="4038600" cy="44497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7" name="Rectangle 17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457200" y="359465"/>
            <a:ext cx="8229600" cy="1143000"/>
          </a:xfrm>
          <a:prstGeom prst="rect">
            <a:avLst/>
          </a:prstGeom>
        </p:spPr>
        <p:txBody>
          <a:bodyPr anchor="b" anchorCtr="0">
            <a:normAutofit/>
          </a:bodyPr>
          <a:lstStyle/>
          <a:p>
            <a:pPr algn="l"/>
            <a:r>
              <a:rPr lang="en-US" dirty="0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AB7DA1-AFF6-41A0-804D-8AAA97E496E9}" type="datetimeFigureOut">
              <a:rPr lang="en-US" smtClean="0"/>
              <a:t>2/21/2012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080F9B-5D87-4CDA-8994-D3B6970BFB34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AB7DA1-AFF6-41A0-804D-8AAA97E496E9}" type="datetimeFigureOut">
              <a:rPr lang="en-US" smtClean="0"/>
              <a:t>2/21/2012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080F9B-5D87-4CDA-8994-D3B6970BFB3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AB7DA1-AFF6-41A0-804D-8AAA97E496E9}" type="datetimeFigureOut">
              <a:rPr lang="en-US" smtClean="0"/>
              <a:t>2/21/2012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080F9B-5D87-4CDA-8994-D3B6970BFB34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AB7DA1-AFF6-41A0-804D-8AAA97E496E9}" type="datetimeFigureOut">
              <a:rPr lang="en-US" smtClean="0"/>
              <a:t>2/21/2012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080F9B-5D87-4CDA-8994-D3B6970BFB3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AB7DA1-AFF6-41A0-804D-8AAA97E496E9}" type="datetimeFigureOut">
              <a:rPr lang="en-US" smtClean="0"/>
              <a:t>2/21/2012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080F9B-5D87-4CDA-8994-D3B6970BFB3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AB7DA1-AFF6-41A0-804D-8AAA97E496E9}" type="datetimeFigureOut">
              <a:rPr lang="en-US" smtClean="0"/>
              <a:t>2/21/2012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080F9B-5D87-4CDA-8994-D3B6970BFB3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AB7DA1-AFF6-41A0-804D-8AAA97E496E9}" type="datetimeFigureOut">
              <a:rPr lang="en-US" smtClean="0"/>
              <a:t>2/21/2012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080F9B-5D87-4CDA-8994-D3B6970BFB34}" type="slidenum">
              <a:rPr lang="en-US" smtClean="0"/>
              <a:t>‹#›</a:t>
            </a:fld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AB7DA1-AFF6-41A0-804D-8AAA97E496E9}" type="datetimeFigureOut">
              <a:rPr lang="en-US" smtClean="0"/>
              <a:t>2/21/2012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080F9B-5D87-4CDA-8994-D3B6970BFB34}" type="slidenum">
              <a:rPr lang="en-US" smtClean="0"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61AB7DA1-AFF6-41A0-804D-8AAA97E496E9}" type="datetimeFigureOut">
              <a:rPr lang="en-US" smtClean="0"/>
              <a:t>2/21/2012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7080F9B-5D87-4CDA-8994-D3B6970BFB34}" type="slidenum">
              <a:rPr lang="en-US" smtClean="0"/>
              <a:t>‹#›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4306" r:id="rId1"/>
    <p:sldLayoutId id="2147484307" r:id="rId2"/>
    <p:sldLayoutId id="2147484308" r:id="rId3"/>
    <p:sldLayoutId id="2147484309" r:id="rId4"/>
    <p:sldLayoutId id="2147484310" r:id="rId5"/>
    <p:sldLayoutId id="2147484311" r:id="rId6"/>
    <p:sldLayoutId id="2147484312" r:id="rId7"/>
    <p:sldLayoutId id="2147484313" r:id="rId8"/>
    <p:sldLayoutId id="2147484314" r:id="rId9"/>
    <p:sldLayoutId id="2147484315" r:id="rId10"/>
    <p:sldLayoutId id="2147484316" r:id="rId11"/>
    <p:sldLayoutId id="2147484317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jeopardylabs.com/" TargetMode="External"/><Relationship Id="rId3" Type="http://schemas.openxmlformats.org/officeDocument/2006/relationships/hyperlink" Target="http://learnitin5.com/" TargetMode="External"/><Relationship Id="rId7" Type="http://schemas.openxmlformats.org/officeDocument/2006/relationships/hyperlink" Target="http://www.teachertube.com/" TargetMode="External"/><Relationship Id="rId2" Type="http://schemas.openxmlformats.org/officeDocument/2006/relationships/hyperlink" Target="http://www.readwritethink.org/" TargetMode="External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www.edutopia.org/technology-integration" TargetMode="External"/><Relationship Id="rId5" Type="http://schemas.openxmlformats.org/officeDocument/2006/relationships/hyperlink" Target="http://www.mrdonn.org/" TargetMode="External"/><Relationship Id="rId4" Type="http://schemas.openxmlformats.org/officeDocument/2006/relationships/hyperlink" Target="http://www.internet4classrooms.com/teacher.htm" TargetMode="External"/><Relationship Id="rId9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mailto:mbwhite17@stjoeschool.com" TargetMode="External"/><Relationship Id="rId2" Type="http://schemas.openxmlformats.org/officeDocument/2006/relationships/hyperlink" Target="mailto:eboba@stjoeschool.com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hyperlink" Target="http://www.quizlet.com/" TargetMode="External"/><Relationship Id="rId7" Type="http://schemas.openxmlformats.org/officeDocument/2006/relationships/hyperlink" Target="http://www.mathplayground.com/" TargetMode="External"/><Relationship Id="rId2" Type="http://schemas.openxmlformats.org/officeDocument/2006/relationships/hyperlink" Target="http://www.spellingcity.com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nelliemuller.com/elementary_school.htm" TargetMode="External"/><Relationship Id="rId5" Type="http://schemas.openxmlformats.org/officeDocument/2006/relationships/hyperlink" Target="http://education.nationalgeographic.com/" TargetMode="External"/><Relationship Id="rId4" Type="http://schemas.openxmlformats.org/officeDocument/2006/relationships/hyperlink" Target="http://www.brainpop.com/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storybird.com/" TargetMode="External"/><Relationship Id="rId2" Type="http://schemas.openxmlformats.org/officeDocument/2006/relationships/hyperlink" Target="http://www.classtools.net/fb/61/gCU2JF" TargetMode="Externa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5" Type="http://schemas.openxmlformats.org/officeDocument/2006/relationships/hyperlink" Target="http://www.poetry4kids.com/" TargetMode="External"/><Relationship Id="rId4" Type="http://schemas.openxmlformats.org/officeDocument/2006/relationships/hyperlink" Target="http://www.kerpoof.com/" TargetMode="Externa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9.png"/><Relationship Id="rId11" Type="http://schemas.openxmlformats.org/officeDocument/2006/relationships/image" Target="../media/image14.png"/><Relationship Id="rId5" Type="http://schemas.openxmlformats.org/officeDocument/2006/relationships/image" Target="../media/image8.png"/><Relationship Id="rId10" Type="http://schemas.openxmlformats.org/officeDocument/2006/relationships/image" Target="../media/image13.png"/><Relationship Id="rId4" Type="http://schemas.openxmlformats.org/officeDocument/2006/relationships/image" Target="../media/image7.png"/><Relationship Id="rId9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pals.com/" TargetMode="External"/><Relationship Id="rId2" Type="http://schemas.openxmlformats.org/officeDocument/2006/relationships/hyperlink" Target="http://www.edmodo.com/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kidlink.org/" TargetMode="External"/><Relationship Id="rId4" Type="http://schemas.openxmlformats.org/officeDocument/2006/relationships/hyperlink" Target="http://kidblog.org/home.php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9600" dirty="0" smtClean="0"/>
              <a:t>Learning 1:1</a:t>
            </a:r>
            <a:endParaRPr lang="en-US" sz="9600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1524000" y="4343400"/>
            <a:ext cx="7010400" cy="1473200"/>
          </a:xfrm>
        </p:spPr>
        <p:txBody>
          <a:bodyPr>
            <a:normAutofit/>
          </a:bodyPr>
          <a:lstStyle/>
          <a:p>
            <a:r>
              <a:rPr lang="en-US" sz="2800" b="1" dirty="0">
                <a:solidFill>
                  <a:prstClr val="white"/>
                </a:solidFill>
              </a:rPr>
              <a:t>Presenters: Mary White &amp; Elizabeth </a:t>
            </a:r>
            <a:r>
              <a:rPr lang="en-US" sz="2800" b="1" dirty="0" err="1">
                <a:solidFill>
                  <a:prstClr val="white"/>
                </a:solidFill>
              </a:rPr>
              <a:t>Boba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326812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600" y="1524000"/>
            <a:ext cx="7239000" cy="5108604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Bloom’s Interactive Technology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5114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381000"/>
            <a:ext cx="7772400" cy="1371600"/>
          </a:xfrm>
        </p:spPr>
        <p:txBody>
          <a:bodyPr/>
          <a:lstStyle/>
          <a:p>
            <a:r>
              <a:rPr lang="en-US" dirty="0" smtClean="0"/>
              <a:t>Teacher Resources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2000592"/>
            <a:ext cx="7772400" cy="3714408"/>
          </a:xfrm>
        </p:spPr>
        <p:txBody>
          <a:bodyPr>
            <a:normAutofit fontScale="92500" lnSpcReduction="20000"/>
          </a:bodyPr>
          <a:lstStyle/>
          <a:p>
            <a:pPr algn="l"/>
            <a:r>
              <a:rPr lang="en-US" sz="3600" dirty="0" err="1" smtClean="0">
                <a:hlinkClick r:id="rId2"/>
              </a:rPr>
              <a:t>ReadWriteThink</a:t>
            </a:r>
            <a:endParaRPr lang="en-US" sz="3600" dirty="0" smtClean="0">
              <a:hlinkClick r:id="rId3"/>
            </a:endParaRPr>
          </a:p>
          <a:p>
            <a:pPr algn="l"/>
            <a:r>
              <a:rPr lang="en-US" sz="3600" dirty="0" smtClean="0">
                <a:hlinkClick r:id="rId3"/>
              </a:rPr>
              <a:t>Learn it in 5</a:t>
            </a:r>
            <a:endParaRPr lang="en-US" sz="3600" dirty="0" smtClean="0"/>
          </a:p>
          <a:p>
            <a:pPr algn="l"/>
            <a:r>
              <a:rPr lang="en-US" sz="3600" dirty="0" smtClean="0">
                <a:hlinkClick r:id="rId4"/>
              </a:rPr>
              <a:t>Internet 4 Classrooms</a:t>
            </a:r>
            <a:endParaRPr lang="en-US" sz="3600" dirty="0" smtClean="0"/>
          </a:p>
          <a:p>
            <a:pPr algn="l"/>
            <a:r>
              <a:rPr lang="en-US" sz="3600" dirty="0" err="1" smtClean="0">
                <a:hlinkClick r:id="rId5"/>
              </a:rPr>
              <a:t>PowerPoints</a:t>
            </a:r>
            <a:endParaRPr lang="en-US" sz="3600" dirty="0"/>
          </a:p>
          <a:p>
            <a:pPr algn="l"/>
            <a:r>
              <a:rPr lang="en-US" sz="3600" dirty="0" err="1" smtClean="0">
                <a:hlinkClick r:id="rId6"/>
              </a:rPr>
              <a:t>Edutopia</a:t>
            </a:r>
            <a:endParaRPr lang="en-US" sz="3600" dirty="0" smtClean="0"/>
          </a:p>
          <a:p>
            <a:pPr algn="l"/>
            <a:r>
              <a:rPr lang="en-US" sz="3600" dirty="0" smtClean="0">
                <a:hlinkClick r:id="rId7"/>
              </a:rPr>
              <a:t>www.teachertube.com</a:t>
            </a:r>
            <a:r>
              <a:rPr lang="en-US" sz="3600" dirty="0" smtClean="0"/>
              <a:t>   </a:t>
            </a:r>
          </a:p>
          <a:p>
            <a:pPr algn="l"/>
            <a:r>
              <a:rPr lang="en-US" sz="3600" dirty="0" smtClean="0">
                <a:hlinkClick r:id="rId8"/>
              </a:rPr>
              <a:t>Jeopardy Labs</a:t>
            </a:r>
            <a:endParaRPr lang="en-US" sz="3600" dirty="0" smtClean="0"/>
          </a:p>
          <a:p>
            <a:pPr algn="l"/>
            <a:endParaRPr lang="en-US" sz="36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800" y="2133599"/>
            <a:ext cx="2057400" cy="308246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495800" y="4495800"/>
            <a:ext cx="4385733" cy="2087563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                                                              </a:t>
            </a:r>
            <a:r>
              <a:rPr lang="en-US" dirty="0" smtClean="0">
                <a:hlinkClick r:id="rId2"/>
              </a:rPr>
              <a:t>eboba@stjoeschool.com</a:t>
            </a:r>
            <a:endParaRPr lang="en-US" dirty="0" smtClean="0"/>
          </a:p>
          <a:p>
            <a:pPr marL="0" indent="0">
              <a:buNone/>
            </a:pPr>
            <a:r>
              <a:rPr lang="en-US" dirty="0" smtClean="0">
                <a:hlinkClick r:id="rId3"/>
              </a:rPr>
              <a:t>mbwhite17@stjoeschool.com</a:t>
            </a:r>
            <a:endParaRPr lang="en-US" dirty="0" smtClean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Thank you for joining us today!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585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Nobi Video Websites.wmv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131966" y="1959028"/>
            <a:ext cx="5211762" cy="3908372"/>
          </a:xfrm>
          <a:prstGeom prst="ellipse">
            <a:avLst/>
          </a:prstGeom>
          <a:ln>
            <a:solidFill>
              <a:srgbClr val="0070C0"/>
            </a:solidFill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6600" b="1" dirty="0" smtClean="0">
                <a:latin typeface="DotumChe" pitchFamily="49" charset="-127"/>
                <a:ea typeface="DotumChe" pitchFamily="49" charset="-127"/>
              </a:rPr>
              <a:t> </a:t>
            </a:r>
            <a:r>
              <a:rPr lang="en-US" b="1" dirty="0" smtClean="0">
                <a:latin typeface="DotumChe" pitchFamily="49" charset="-127"/>
                <a:ea typeface="DotumChe" pitchFamily="49" charset="-127"/>
              </a:rPr>
              <a:t>SJS Student Views</a:t>
            </a:r>
            <a:endParaRPr lang="en-US" b="1" dirty="0">
              <a:latin typeface="DotumChe" pitchFamily="49" charset="-127"/>
              <a:ea typeface="DotumChe" pitchFamily="49" charset="-127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51647" y="6115563"/>
            <a:ext cx="7772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                       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3407982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808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10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872067" y="2438400"/>
            <a:ext cx="7408333" cy="3687763"/>
          </a:xfrm>
        </p:spPr>
        <p:txBody>
          <a:bodyPr>
            <a:normAutofit lnSpcReduction="10000"/>
          </a:bodyPr>
          <a:lstStyle/>
          <a:p>
            <a:pPr>
              <a:buFont typeface="Wingdings" pitchFamily="2" charset="2"/>
              <a:buChar char="§"/>
            </a:pPr>
            <a:r>
              <a:rPr lang="en-US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How many people currently have a 1:1 laptop program in place?</a:t>
            </a:r>
          </a:p>
          <a:p>
            <a:pPr>
              <a:buFont typeface="Wingdings" pitchFamily="2" charset="2"/>
              <a:buChar char="§"/>
            </a:pPr>
            <a:r>
              <a:rPr lang="en-US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How many people are here to find technology ideas for classroom activities? Computer lab activities?</a:t>
            </a:r>
          </a:p>
          <a:p>
            <a:pPr>
              <a:buFont typeface="Wingdings" pitchFamily="2" charset="2"/>
              <a:buChar char="§"/>
            </a:pPr>
            <a:r>
              <a:rPr lang="en-US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How many people are here because they have to be?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b="1" dirty="0" smtClean="0"/>
              <a:t>Question Time</a:t>
            </a:r>
            <a:endParaRPr lang="en-US" sz="6000" b="1" dirty="0"/>
          </a:p>
        </p:txBody>
      </p:sp>
    </p:spTree>
    <p:extLst>
      <p:ext uri="{BB962C8B-B14F-4D97-AF65-F5344CB8AC3E}">
        <p14:creationId xmlns:p14="http://schemas.microsoft.com/office/powerpoint/2010/main" val="3427455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872067" y="2675466"/>
            <a:ext cx="7408333" cy="3877733"/>
          </a:xfrm>
        </p:spPr>
        <p:txBody>
          <a:bodyPr>
            <a:normAutofit fontScale="92500" lnSpcReduction="20000"/>
          </a:bodyPr>
          <a:lstStyle/>
          <a:p>
            <a:r>
              <a:rPr lang="en-US" sz="3900" b="1" dirty="0" smtClean="0"/>
              <a:t>7</a:t>
            </a:r>
            <a:r>
              <a:rPr lang="en-US" sz="3900" b="1" baseline="30000" dirty="0" smtClean="0"/>
              <a:t>th</a:t>
            </a:r>
            <a:r>
              <a:rPr lang="en-US" sz="3900" b="1" dirty="0" smtClean="0"/>
              <a:t> &amp; 8</a:t>
            </a:r>
            <a:r>
              <a:rPr lang="en-US" sz="3900" b="1" baseline="30000" dirty="0" smtClean="0"/>
              <a:t>th</a:t>
            </a:r>
            <a:r>
              <a:rPr lang="en-US" sz="3900" b="1" dirty="0" smtClean="0"/>
              <a:t> Grade-</a:t>
            </a:r>
            <a:r>
              <a:rPr lang="en-US" sz="3900" b="1" dirty="0" err="1" smtClean="0"/>
              <a:t>Nobi</a:t>
            </a:r>
            <a:r>
              <a:rPr lang="en-US" sz="3900" b="1" dirty="0" smtClean="0"/>
              <a:t> tablets</a:t>
            </a:r>
          </a:p>
          <a:p>
            <a:r>
              <a:rPr lang="en-US" sz="3900" b="1" dirty="0" smtClean="0"/>
              <a:t>6</a:t>
            </a:r>
            <a:r>
              <a:rPr lang="en-US" sz="3900" b="1" baseline="30000" dirty="0" smtClean="0"/>
              <a:t>th</a:t>
            </a:r>
            <a:r>
              <a:rPr lang="en-US" sz="3900" b="1" dirty="0" smtClean="0"/>
              <a:t> Grade-Lenovo notebooks</a:t>
            </a:r>
          </a:p>
          <a:p>
            <a:r>
              <a:rPr lang="en-US" sz="3900" b="1" dirty="0" smtClean="0"/>
              <a:t>Classroom Instruction Changes</a:t>
            </a:r>
          </a:p>
          <a:p>
            <a:pPr lvl="2"/>
            <a:r>
              <a:rPr lang="en-US" sz="3500" b="1" dirty="0" smtClean="0"/>
              <a:t>Have a backup plan</a:t>
            </a:r>
          </a:p>
          <a:p>
            <a:pPr lvl="2"/>
            <a:r>
              <a:rPr lang="en-US" sz="3500" b="1" dirty="0" smtClean="0"/>
              <a:t>Have rules &amp; guidelines in place</a:t>
            </a:r>
          </a:p>
          <a:p>
            <a:r>
              <a:rPr lang="en-US" sz="3900" b="1" dirty="0" smtClean="0"/>
              <a:t>Lots of Positives!  </a:t>
            </a:r>
          </a:p>
          <a:p>
            <a:r>
              <a:rPr lang="en-US" sz="3900" b="1" dirty="0" smtClean="0"/>
              <a:t>Some Issues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5400" b="1" dirty="0" smtClean="0"/>
              <a:t>Overview of SJS 1:1 Program</a:t>
            </a:r>
            <a:endParaRPr lang="en-US" sz="5400" b="1" dirty="0"/>
          </a:p>
        </p:txBody>
      </p:sp>
    </p:spTree>
    <p:extLst>
      <p:ext uri="{BB962C8B-B14F-4D97-AF65-F5344CB8AC3E}">
        <p14:creationId xmlns:p14="http://schemas.microsoft.com/office/powerpoint/2010/main" val="2179465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872067" y="1981200"/>
            <a:ext cx="7408333" cy="4144963"/>
          </a:xfrm>
        </p:spPr>
        <p:txBody>
          <a:bodyPr>
            <a:normAutofit/>
          </a:bodyPr>
          <a:lstStyle/>
          <a:p>
            <a:pPr>
              <a:buFont typeface="Arial" pitchFamily="34" charset="0"/>
              <a:buChar char="•"/>
            </a:pPr>
            <a:r>
              <a:rPr lang="en-US" sz="3600" b="1" dirty="0" err="1" smtClean="0">
                <a:solidFill>
                  <a:schemeClr val="tx1"/>
                </a:solidFill>
                <a:hlinkClick r:id="rId2"/>
              </a:rPr>
              <a:t>SpellingCity</a:t>
            </a:r>
            <a:endParaRPr lang="en-US" sz="3600" b="1" dirty="0" smtClean="0">
              <a:solidFill>
                <a:schemeClr val="tx1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en-US" sz="3600" b="1" dirty="0" err="1" smtClean="0">
                <a:solidFill>
                  <a:schemeClr val="tx1"/>
                </a:solidFill>
                <a:hlinkClick r:id="rId3"/>
              </a:rPr>
              <a:t>Quizlet</a:t>
            </a:r>
            <a:endParaRPr lang="en-US" sz="3600" b="1" dirty="0" smtClean="0">
              <a:solidFill>
                <a:schemeClr val="tx1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en-US" sz="3600" b="1" dirty="0" err="1" smtClean="0">
                <a:solidFill>
                  <a:schemeClr val="tx1"/>
                </a:solidFill>
                <a:hlinkClick r:id="rId4"/>
              </a:rPr>
              <a:t>Brainpop</a:t>
            </a:r>
            <a:r>
              <a:rPr lang="en-US" sz="3600" b="1" dirty="0" smtClean="0">
                <a:solidFill>
                  <a:schemeClr val="tx1"/>
                </a:solidFill>
              </a:rPr>
              <a:t>                          </a:t>
            </a:r>
          </a:p>
          <a:p>
            <a:pPr>
              <a:buFont typeface="Arial" pitchFamily="34" charset="0"/>
              <a:buChar char="•"/>
            </a:pPr>
            <a:r>
              <a:rPr lang="en-US" sz="3600" b="1" dirty="0" smtClean="0">
                <a:solidFill>
                  <a:schemeClr val="tx1"/>
                </a:solidFill>
                <a:hlinkClick r:id="rId5"/>
              </a:rPr>
              <a:t>National Geographic</a:t>
            </a:r>
            <a:endParaRPr lang="en-US" sz="3600" b="1" dirty="0" smtClean="0">
              <a:solidFill>
                <a:schemeClr val="tx1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en-US" sz="3600" b="1" dirty="0" smtClean="0">
                <a:solidFill>
                  <a:schemeClr val="tx1"/>
                </a:solidFill>
                <a:hlinkClick r:id="rId6"/>
              </a:rPr>
              <a:t>Great </a:t>
            </a:r>
            <a:r>
              <a:rPr lang="en-US" sz="3600" b="1" dirty="0" err="1" smtClean="0">
                <a:solidFill>
                  <a:schemeClr val="tx1"/>
                </a:solidFill>
                <a:hlinkClick r:id="rId6"/>
              </a:rPr>
              <a:t>Webquests</a:t>
            </a:r>
            <a:endParaRPr lang="en-US" sz="3600" b="1" dirty="0" smtClean="0">
              <a:solidFill>
                <a:schemeClr val="tx1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en-US" sz="3600" b="1" dirty="0" smtClean="0">
                <a:solidFill>
                  <a:schemeClr val="tx1"/>
                </a:solidFill>
                <a:hlinkClick r:id="rId7"/>
              </a:rPr>
              <a:t>Math Playground</a:t>
            </a:r>
            <a:endParaRPr lang="en-US" sz="3600" b="1" dirty="0" smtClean="0">
              <a:solidFill>
                <a:schemeClr val="tx1"/>
              </a:solidFill>
            </a:endParaRPr>
          </a:p>
          <a:p>
            <a:pPr>
              <a:buFont typeface="Arial" pitchFamily="34" charset="0"/>
              <a:buChar char="•"/>
            </a:pPr>
            <a:endParaRPr lang="en-US" sz="3600" b="1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Great Interactive Activities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2600" y="2819400"/>
            <a:ext cx="3214628" cy="24124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88201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457200"/>
            <a:ext cx="7772400" cy="1143000"/>
          </a:xfrm>
        </p:spPr>
        <p:txBody>
          <a:bodyPr>
            <a:normAutofit/>
          </a:bodyPr>
          <a:lstStyle/>
          <a:p>
            <a:pPr algn="ctr"/>
            <a:r>
              <a:rPr lang="en-US" sz="5400" dirty="0" smtClean="0"/>
              <a:t>CREATIVITY</a:t>
            </a:r>
            <a:endParaRPr lang="en-US" sz="54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2286000"/>
            <a:ext cx="7848600" cy="3429000"/>
          </a:xfrm>
        </p:spPr>
        <p:txBody>
          <a:bodyPr/>
          <a:lstStyle/>
          <a:p>
            <a:pPr algn="l"/>
            <a:r>
              <a:rPr lang="en-US" sz="4000" b="1" dirty="0" err="1" smtClean="0">
                <a:solidFill>
                  <a:schemeClr val="bg2">
                    <a:lumMod val="75000"/>
                  </a:schemeClr>
                </a:solidFill>
                <a:hlinkClick r:id="rId2"/>
              </a:rPr>
              <a:t>Fakebook</a:t>
            </a:r>
            <a:r>
              <a:rPr lang="en-US" sz="4000" b="1" dirty="0" smtClean="0">
                <a:solidFill>
                  <a:schemeClr val="bg2">
                    <a:lumMod val="75000"/>
                  </a:schemeClr>
                </a:solidFill>
              </a:rPr>
              <a:t>        </a:t>
            </a:r>
            <a:endParaRPr lang="en-US" sz="4000" b="1" dirty="0" smtClean="0">
              <a:solidFill>
                <a:schemeClr val="bg2">
                  <a:lumMod val="75000"/>
                </a:schemeClr>
              </a:solidFill>
              <a:hlinkClick r:id="rId3"/>
            </a:endParaRPr>
          </a:p>
          <a:p>
            <a:pPr algn="l"/>
            <a:r>
              <a:rPr lang="en-US" sz="4000" b="1" dirty="0" err="1" smtClean="0">
                <a:solidFill>
                  <a:schemeClr val="bg2">
                    <a:lumMod val="75000"/>
                  </a:schemeClr>
                </a:solidFill>
                <a:hlinkClick r:id="rId3"/>
              </a:rPr>
              <a:t>Storybird</a:t>
            </a:r>
            <a:endParaRPr lang="en-US" sz="4000" b="1" dirty="0" smtClean="0">
              <a:solidFill>
                <a:schemeClr val="bg2">
                  <a:lumMod val="75000"/>
                </a:schemeClr>
              </a:solidFill>
              <a:hlinkClick r:id="rId3"/>
            </a:endParaRPr>
          </a:p>
          <a:p>
            <a:pPr algn="l"/>
            <a:r>
              <a:rPr lang="en-US" sz="4000" b="1" dirty="0" err="1" smtClean="0">
                <a:solidFill>
                  <a:schemeClr val="bg2">
                    <a:lumMod val="75000"/>
                  </a:schemeClr>
                </a:solidFill>
                <a:hlinkClick r:id="rId4"/>
              </a:rPr>
              <a:t>Kerpoof</a:t>
            </a:r>
            <a:endParaRPr lang="en-US" sz="4000" b="1" dirty="0" smtClean="0">
              <a:solidFill>
                <a:schemeClr val="bg2">
                  <a:lumMod val="75000"/>
                </a:schemeClr>
              </a:solidFill>
            </a:endParaRPr>
          </a:p>
          <a:p>
            <a:pPr algn="l"/>
            <a:r>
              <a:rPr lang="en-US" sz="4000" b="1" dirty="0" smtClean="0">
                <a:solidFill>
                  <a:schemeClr val="bg2">
                    <a:lumMod val="75000"/>
                  </a:schemeClr>
                </a:solidFill>
                <a:hlinkClick r:id="rId5"/>
              </a:rPr>
              <a:t>Poetry4Kids</a:t>
            </a:r>
            <a:endParaRPr lang="en-US" sz="4000" b="1" dirty="0" smtClean="0">
              <a:solidFill>
                <a:schemeClr val="bg2">
                  <a:lumMod val="75000"/>
                </a:schemeClr>
              </a:solidFill>
              <a:hlinkClick r:id="rId3"/>
            </a:endParaRPr>
          </a:p>
          <a:p>
            <a:pPr algn="l"/>
            <a:endParaRPr lang="en-US" dirty="0" smtClean="0"/>
          </a:p>
          <a:p>
            <a:pPr algn="l"/>
            <a:endParaRPr lang="en-US" dirty="0"/>
          </a:p>
        </p:txBody>
      </p:sp>
      <p:pic>
        <p:nvPicPr>
          <p:cNvPr id="4" name="Content Placeholder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4400" y="2362200"/>
            <a:ext cx="3444240" cy="25831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838200" y="3407304"/>
            <a:ext cx="7408333" cy="3450696"/>
          </a:xfrm>
        </p:spPr>
        <p:txBody>
          <a:bodyPr/>
          <a:lstStyle/>
          <a:p>
            <a:pPr marL="0" indent="0">
              <a:buNone/>
            </a:pPr>
            <a:r>
              <a:rPr lang="en-US" sz="3600" dirty="0" smtClean="0"/>
              <a:t>Can you think of 1 or 2 activities you can use with your students next week?  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33400" y="0"/>
            <a:ext cx="8229600" cy="1252728"/>
          </a:xfrm>
        </p:spPr>
        <p:txBody>
          <a:bodyPr/>
          <a:lstStyle/>
          <a:p>
            <a:r>
              <a:rPr lang="en-US" dirty="0" smtClean="0"/>
              <a:t>It’s Discussion Time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8400" y="928996"/>
            <a:ext cx="2649523" cy="14756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62137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76400"/>
            <a:ext cx="4953000" cy="4495800"/>
          </a:xfrm>
        </p:spPr>
        <p:txBody>
          <a:bodyPr>
            <a:normAutofit lnSpcReduction="10000"/>
          </a:bodyPr>
          <a:lstStyle/>
          <a:p>
            <a:pPr lvl="0" algn="l" rtl="0">
              <a:buClr>
                <a:srgbClr val="1F497D"/>
              </a:buClr>
              <a:buSzPct val="100000"/>
              <a:buBlip>
                <a:blip r:embed="rId3"/>
              </a:buBlip>
              <a:defRPr/>
            </a:pPr>
            <a:r>
              <a:rPr lang="en-US" sz="2400" dirty="0" smtClean="0">
                <a:solidFill>
                  <a:srgbClr val="002060"/>
                </a:solidFill>
                <a:ea typeface="+mn-ea"/>
                <a:cs typeface="+mn-cs"/>
              </a:rPr>
              <a:t>Free </a:t>
            </a:r>
            <a:r>
              <a:rPr lang="en-US" sz="2400" dirty="0">
                <a:solidFill>
                  <a:srgbClr val="002060"/>
                </a:solidFill>
                <a:ea typeface="+mn-ea"/>
                <a:cs typeface="+mn-cs"/>
              </a:rPr>
              <a:t>social learning network for teachers, students, schools and </a:t>
            </a:r>
            <a:r>
              <a:rPr lang="en-US" sz="2400" dirty="0" smtClean="0">
                <a:solidFill>
                  <a:srgbClr val="002060"/>
                </a:solidFill>
                <a:ea typeface="+mn-ea"/>
                <a:cs typeface="+mn-cs"/>
              </a:rPr>
              <a:t>districts</a:t>
            </a:r>
          </a:p>
          <a:p>
            <a:pPr algn="l" rtl="0">
              <a:buClr>
                <a:srgbClr val="1F497D"/>
              </a:buClr>
              <a:buSzPct val="100000"/>
              <a:buBlip>
                <a:blip r:embed="rId3"/>
              </a:buBlip>
              <a:defRPr/>
            </a:pPr>
            <a:r>
              <a:rPr lang="en-US" sz="2400" dirty="0" smtClean="0">
                <a:solidFill>
                  <a:srgbClr val="002060"/>
                </a:solidFill>
                <a:latin typeface="Calibri" pitchFamily="34" charset="0"/>
                <a:ea typeface="ＭＳ Ｐゴシック"/>
                <a:cs typeface="Calibri" pitchFamily="34" charset="0"/>
                <a:sym typeface="Arial Bold" charset="0"/>
              </a:rPr>
              <a:t>Provides </a:t>
            </a:r>
            <a:r>
              <a:rPr lang="en-US" sz="2400" dirty="0">
                <a:solidFill>
                  <a:srgbClr val="002060"/>
                </a:solidFill>
                <a:latin typeface="Calibri" pitchFamily="34" charset="0"/>
                <a:ea typeface="ＭＳ Ｐゴシック"/>
                <a:cs typeface="Calibri" pitchFamily="34" charset="0"/>
                <a:sym typeface="Arial Bold" charset="0"/>
              </a:rPr>
              <a:t>an engaging platform for blended learning and safe, productive social </a:t>
            </a:r>
            <a:r>
              <a:rPr lang="en-US" sz="2400" dirty="0" smtClean="0">
                <a:solidFill>
                  <a:srgbClr val="002060"/>
                </a:solidFill>
                <a:latin typeface="Calibri" pitchFamily="34" charset="0"/>
                <a:ea typeface="ＭＳ Ｐゴシック"/>
                <a:cs typeface="Calibri" pitchFamily="34" charset="0"/>
                <a:sym typeface="Arial Bold" charset="0"/>
              </a:rPr>
              <a:t>networking</a:t>
            </a:r>
            <a:endParaRPr lang="en-US" sz="2400" dirty="0">
              <a:solidFill>
                <a:srgbClr val="002060"/>
              </a:solidFill>
            </a:endParaRPr>
          </a:p>
          <a:p>
            <a:pPr lvl="0" algn="l" rtl="0">
              <a:buClr>
                <a:srgbClr val="1F497D"/>
              </a:buClr>
              <a:buSzPct val="100000"/>
              <a:buBlip>
                <a:blip r:embed="rId3"/>
              </a:buBlip>
              <a:defRPr/>
            </a:pPr>
            <a:r>
              <a:rPr lang="en-US" sz="2400" dirty="0">
                <a:solidFill>
                  <a:srgbClr val="002060"/>
                </a:solidFill>
                <a:ea typeface="+mn-ea"/>
                <a:cs typeface="+mn-cs"/>
              </a:rPr>
              <a:t> Safe and easy way </a:t>
            </a:r>
            <a:r>
              <a:rPr lang="en-US" sz="2400" dirty="0" smtClean="0">
                <a:solidFill>
                  <a:srgbClr val="002060"/>
                </a:solidFill>
                <a:ea typeface="+mn-ea"/>
                <a:cs typeface="+mn-cs"/>
              </a:rPr>
              <a:t>to: </a:t>
            </a:r>
          </a:p>
          <a:p>
            <a:pPr lvl="1" algn="l" rtl="0">
              <a:buSzPct val="100000"/>
              <a:buFont typeface="Lucida Grande"/>
              <a:buChar char="−"/>
              <a:defRPr/>
            </a:pPr>
            <a:r>
              <a:rPr lang="en-US" sz="2000" dirty="0" smtClean="0">
                <a:solidFill>
                  <a:srgbClr val="002060"/>
                </a:solidFill>
                <a:ea typeface="+mn-ea"/>
                <a:cs typeface="+mn-cs"/>
              </a:rPr>
              <a:t>Connect</a:t>
            </a:r>
            <a:endParaRPr lang="en-US" sz="2000" dirty="0">
              <a:solidFill>
                <a:srgbClr val="002060"/>
              </a:solidFill>
              <a:ea typeface="+mn-ea"/>
              <a:cs typeface="+mn-cs"/>
            </a:endParaRPr>
          </a:p>
          <a:p>
            <a:pPr lvl="1" algn="l" rtl="0">
              <a:buSzPct val="100000"/>
              <a:buFont typeface="Lucida Grande"/>
              <a:buChar char="−"/>
              <a:defRPr/>
            </a:pPr>
            <a:r>
              <a:rPr lang="en-US" sz="2000" dirty="0">
                <a:solidFill>
                  <a:srgbClr val="002060"/>
                </a:solidFill>
                <a:ea typeface="+mn-ea"/>
                <a:cs typeface="+mn-cs"/>
              </a:rPr>
              <a:t>Exchange ideas</a:t>
            </a:r>
          </a:p>
          <a:p>
            <a:pPr lvl="1" algn="l" rtl="0">
              <a:buSzPct val="100000"/>
              <a:buFont typeface="Lucida Grande"/>
              <a:buChar char="−"/>
              <a:defRPr/>
            </a:pPr>
            <a:r>
              <a:rPr lang="en-US" sz="2000" dirty="0">
                <a:solidFill>
                  <a:srgbClr val="002060"/>
                </a:solidFill>
                <a:ea typeface="+mn-ea"/>
                <a:cs typeface="+mn-cs"/>
              </a:rPr>
              <a:t>Share content</a:t>
            </a:r>
          </a:p>
          <a:p>
            <a:pPr lvl="1" algn="l" rtl="0">
              <a:buSzPct val="100000"/>
              <a:buFont typeface="Lucida Grande"/>
              <a:buChar char="−"/>
              <a:defRPr/>
            </a:pPr>
            <a:r>
              <a:rPr lang="en-US" sz="2000" dirty="0">
                <a:solidFill>
                  <a:srgbClr val="002060"/>
                </a:solidFill>
                <a:ea typeface="+mn-ea"/>
                <a:cs typeface="+mn-cs"/>
              </a:rPr>
              <a:t>Access homework, grades and school notices</a:t>
            </a:r>
            <a:r>
              <a:rPr lang="en-US" sz="2000" dirty="0" smtClean="0">
                <a:solidFill>
                  <a:srgbClr val="002060"/>
                </a:solidFill>
                <a:ea typeface="+mn-ea"/>
                <a:cs typeface="+mn-cs"/>
              </a:rPr>
              <a:t>.</a:t>
            </a:r>
          </a:p>
          <a:p>
            <a:pPr lvl="1" algn="l" rtl="0">
              <a:buSzPct val="100000"/>
              <a:buFont typeface="Lucida Grande"/>
              <a:buChar char="−"/>
              <a:defRPr/>
            </a:pPr>
            <a:endParaRPr lang="en-US" sz="2000" dirty="0">
              <a:solidFill>
                <a:srgbClr val="002060"/>
              </a:solidFill>
              <a:ea typeface="+mn-ea"/>
              <a:cs typeface="+mn-cs"/>
            </a:endParaRPr>
          </a:p>
        </p:txBody>
      </p:sp>
      <p:sp>
        <p:nvSpPr>
          <p:cNvPr id="12" name="Title 10"/>
          <p:cNvSpPr>
            <a:spLocks noGrp="1"/>
          </p:cNvSpPr>
          <p:nvPr>
            <p:ph type="title"/>
          </p:nvPr>
        </p:nvSpPr>
        <p:spPr>
          <a:xfrm>
            <a:off x="457200" y="990600"/>
            <a:ext cx="8229600" cy="664265"/>
          </a:xfrm>
        </p:spPr>
        <p:txBody>
          <a:bodyPr anchor="t">
            <a:normAutofit/>
          </a:bodyPr>
          <a:lstStyle/>
          <a:p>
            <a:r>
              <a:rPr lang="en-US" sz="3200" dirty="0" smtClean="0">
                <a:solidFill>
                  <a:srgbClr val="17539C"/>
                </a:solidFill>
              </a:rPr>
              <a:t>What is Edmodo?</a:t>
            </a:r>
            <a:endParaRPr lang="en-US" sz="3200" dirty="0">
              <a:solidFill>
                <a:srgbClr val="17539C"/>
              </a:solidFill>
            </a:endParaRPr>
          </a:p>
        </p:txBody>
      </p:sp>
      <p:pic>
        <p:nvPicPr>
          <p:cNvPr id="11" name="Picture 10" descr="140px_Math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49900" y="1554162"/>
            <a:ext cx="1027113" cy="1027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8100" dir="2700000" algn="br" rotWithShape="0">
              <a:srgbClr val="808080">
                <a:alpha val="42999"/>
              </a:srgbClr>
            </a:outerShdw>
          </a:effectLst>
        </p:spPr>
      </p:pic>
      <p:pic>
        <p:nvPicPr>
          <p:cNvPr id="13" name="Picture 12" descr="140px_LanguageArts.pn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97500" y="4449762"/>
            <a:ext cx="1112838" cy="1112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8100" dir="2700000" algn="br" rotWithShape="0">
              <a:srgbClr val="808080">
                <a:alpha val="42999"/>
              </a:srgbClr>
            </a:outerShdw>
          </a:effectLst>
        </p:spPr>
      </p:pic>
      <p:pic>
        <p:nvPicPr>
          <p:cNvPr id="14" name="Picture 13" descr="140px_Arts.pn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245100" y="2620962"/>
            <a:ext cx="1573213" cy="1573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8100" dir="2700000" algn="br" rotWithShape="0">
              <a:srgbClr val="808080">
                <a:alpha val="42999"/>
              </a:srgbClr>
            </a:outerShdw>
          </a:effectLst>
        </p:spPr>
      </p:pic>
      <p:pic>
        <p:nvPicPr>
          <p:cNvPr id="15" name="Picture 14" descr="140px_Computer.png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540500" y="3632200"/>
            <a:ext cx="1198563" cy="1198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8100" dir="2700000" algn="br" rotWithShape="0">
              <a:srgbClr val="808080">
                <a:alpha val="42999"/>
              </a:srgbClr>
            </a:outerShdw>
          </a:effectLst>
        </p:spPr>
      </p:pic>
      <p:pic>
        <p:nvPicPr>
          <p:cNvPr id="16" name="Picture 15" descr="140px_SpecialEd.png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629400" y="2024062"/>
            <a:ext cx="1112838" cy="1112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8100" dir="2700000" algn="br" rotWithShape="0">
              <a:srgbClr val="808080">
                <a:alpha val="42999"/>
              </a:srgbClr>
            </a:outerShdw>
          </a:effectLst>
        </p:spPr>
      </p:pic>
      <p:pic>
        <p:nvPicPr>
          <p:cNvPr id="17" name="Picture 16" descr="140px_Vocational.png"/>
          <p:cNvPicPr>
            <a:picLocks noChangeAspect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835900" y="1554162"/>
            <a:ext cx="1112838" cy="1112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8100" dir="2700000" algn="br" rotWithShape="0">
              <a:srgbClr val="808080">
                <a:alpha val="42999"/>
              </a:srgbClr>
            </a:outerShdw>
          </a:effectLst>
        </p:spPr>
      </p:pic>
      <p:pic>
        <p:nvPicPr>
          <p:cNvPr id="18" name="Picture 17" descr="140px_Science.png"/>
          <p:cNvPicPr>
            <a:picLocks noChangeAspect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875588" y="4525962"/>
            <a:ext cx="1027112" cy="1027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8100" dir="2700000" algn="br" rotWithShape="0">
              <a:srgbClr val="808080">
                <a:alpha val="42999"/>
              </a:srgbClr>
            </a:outerShdw>
          </a:effectLst>
        </p:spPr>
      </p:pic>
      <p:pic>
        <p:nvPicPr>
          <p:cNvPr id="19" name="Picture 18" descr="140px_SocialStudies.png"/>
          <p:cNvPicPr>
            <a:picLocks noChangeAspect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7912100" y="3154362"/>
            <a:ext cx="941388" cy="941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8100" dir="2700000" algn="br" rotWithShape="0">
              <a:srgbClr val="808080">
                <a:alpha val="42999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248503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idx="1"/>
          </p:nvPr>
        </p:nvSpPr>
        <p:spPr>
          <a:xfrm>
            <a:off x="381000" y="2008452"/>
            <a:ext cx="2895600" cy="3450696"/>
          </a:xfrm>
        </p:spPr>
        <p:txBody>
          <a:bodyPr>
            <a:normAutofit fontScale="55000" lnSpcReduction="20000"/>
          </a:bodyPr>
          <a:lstStyle/>
          <a:p>
            <a:pPr algn="ctr"/>
            <a:endParaRPr lang="en-US" sz="3600" dirty="0" smtClean="0">
              <a:hlinkClick r:id="rId2"/>
            </a:endParaRPr>
          </a:p>
          <a:p>
            <a:pPr algn="ctr"/>
            <a:endParaRPr lang="en-US" sz="3600" dirty="0">
              <a:hlinkClick r:id="rId2"/>
            </a:endParaRPr>
          </a:p>
          <a:p>
            <a:pPr algn="ctr"/>
            <a:r>
              <a:rPr lang="en-US" sz="6700" dirty="0" err="1" smtClean="0">
                <a:hlinkClick r:id="rId2"/>
              </a:rPr>
              <a:t>Edmodo</a:t>
            </a:r>
            <a:endParaRPr lang="en-US" sz="6700" dirty="0" smtClean="0">
              <a:hlinkClick r:id="rId2"/>
            </a:endParaRPr>
          </a:p>
          <a:p>
            <a:pPr algn="ctr"/>
            <a:endParaRPr lang="en-US" sz="4200" dirty="0" smtClean="0">
              <a:hlinkClick r:id="rId3"/>
            </a:endParaRPr>
          </a:p>
          <a:p>
            <a:pPr algn="ctr"/>
            <a:r>
              <a:rPr lang="en-US" sz="6700" dirty="0" err="1" smtClean="0">
                <a:hlinkClick r:id="rId4"/>
              </a:rPr>
              <a:t>KidBlog</a:t>
            </a:r>
            <a:endParaRPr lang="en-US" sz="6700" dirty="0" smtClean="0"/>
          </a:p>
          <a:p>
            <a:pPr algn="ctr"/>
            <a:endParaRPr lang="en-US" sz="6700" dirty="0"/>
          </a:p>
          <a:p>
            <a:pPr algn="ctr"/>
            <a:r>
              <a:rPr lang="en-US" sz="6700" dirty="0" err="1" smtClean="0">
                <a:hlinkClick r:id="rId5"/>
              </a:rPr>
              <a:t>Kidlink</a:t>
            </a:r>
            <a:endParaRPr lang="en-US" sz="6700" dirty="0" smtClean="0"/>
          </a:p>
          <a:p>
            <a:endParaRPr lang="en-US" sz="3600" dirty="0" smtClean="0"/>
          </a:p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5400" dirty="0" smtClean="0"/>
              <a:t>COLLABORATION  </a:t>
            </a:r>
            <a:endParaRPr lang="en-US" sz="5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Waveform">
  <a:themeElements>
    <a:clrScheme name="Median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Waveform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aveform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1091</TotalTime>
  <Words>207</Words>
  <Application>Microsoft Office PowerPoint</Application>
  <PresentationFormat>On-screen Show (4:3)</PresentationFormat>
  <Paragraphs>60</Paragraphs>
  <Slides>12</Slides>
  <Notes>1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Waveform</vt:lpstr>
      <vt:lpstr>Learning 1:1</vt:lpstr>
      <vt:lpstr> SJS Student Views</vt:lpstr>
      <vt:lpstr>Question Time</vt:lpstr>
      <vt:lpstr>Overview of SJS 1:1 Program</vt:lpstr>
      <vt:lpstr>Great Interactive Activities</vt:lpstr>
      <vt:lpstr>CREATIVITY</vt:lpstr>
      <vt:lpstr>It’s Discussion Time</vt:lpstr>
      <vt:lpstr>What is Edmodo?</vt:lpstr>
      <vt:lpstr>COLLABORATION  </vt:lpstr>
      <vt:lpstr>Bloom’s Interactive Technology</vt:lpstr>
      <vt:lpstr>Teacher Resources</vt:lpstr>
      <vt:lpstr>Thank you for joining us today!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Mary B White</dc:creator>
  <cp:lastModifiedBy> </cp:lastModifiedBy>
  <cp:revision>50</cp:revision>
  <cp:lastPrinted>2012-02-16T20:21:20Z</cp:lastPrinted>
  <dcterms:created xsi:type="dcterms:W3CDTF">2012-02-05T14:52:07Z</dcterms:created>
  <dcterms:modified xsi:type="dcterms:W3CDTF">2012-02-21T19:17:14Z</dcterms:modified>
</cp:coreProperties>
</file>